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41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D13D7-45A9-49E9-A572-08839C595C78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86717-0016-4A2D-9865-B813C9B51B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729" y="0"/>
            <a:ext cx="91734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 Manager</dc:creator>
  <cp:lastModifiedBy>Office Manager</cp:lastModifiedBy>
  <cp:revision>1</cp:revision>
  <dcterms:created xsi:type="dcterms:W3CDTF">2015-07-08T20:16:02Z</dcterms:created>
  <dcterms:modified xsi:type="dcterms:W3CDTF">2015-07-08T20:16:57Z</dcterms:modified>
</cp:coreProperties>
</file>